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56" r:id="rId4"/>
    <p:sldId id="270" r:id="rId5"/>
    <p:sldId id="271" r:id="rId6"/>
    <p:sldId id="272" r:id="rId7"/>
    <p:sldId id="276" r:id="rId8"/>
    <p:sldId id="274" r:id="rId9"/>
    <p:sldId id="275" r:id="rId10"/>
    <p:sldId id="277" r:id="rId11"/>
    <p:sldId id="273" r:id="rId12"/>
    <p:sldId id="278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C1D"/>
    <a:srgbClr val="6D44FD"/>
    <a:srgbClr val="FFEFE7"/>
    <a:srgbClr val="FFDBC9"/>
    <a:srgbClr val="F4789B"/>
    <a:srgbClr val="FEAC7E"/>
    <a:srgbClr val="00A09B"/>
    <a:srgbClr val="D6D8EA"/>
    <a:srgbClr val="FFD3BD"/>
    <a:srgbClr val="FF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70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4902629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장고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3845197"/>
            <a:ext cx="0" cy="726804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760931" y="3392267"/>
            <a:ext cx="26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 최종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49" y="2128906"/>
            <a:ext cx="2566204" cy="96918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811149" y="3277890"/>
            <a:ext cx="2566204" cy="0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진단 및 결과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3755" y="436799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업로드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뷰티팁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s://cdn-sharing.adobecc.com/content/storage/id/urn:aaid:sc:US:d7e3d68b-37f7-4591-b0f5-1ef3d56fc160;revision=1?component_id=6acc7220-f551-4fe2-89d1-7702029df778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57" y="1619809"/>
            <a:ext cx="3337223" cy="31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sharing.adobecc.com/content/storage/id/urn:aaid:sc:US:d7e3d68b-37f7-4591-b0f5-1ef3d56fc160;revision=1?component_id=998dec2e-224c-40b1-8476-c3a1f76f371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11" y="1619809"/>
            <a:ext cx="3352664" cy="40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4438650" y="3943350"/>
            <a:ext cx="2247900" cy="1905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05199" y="2981325"/>
            <a:ext cx="1162051" cy="8810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00855" y="3883521"/>
            <a:ext cx="0" cy="18504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5930" y="342185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완료 후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550" y="5814948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업로드 사진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21905" y="498607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0766" y="5891891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8347" y="323198"/>
            <a:ext cx="699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탭에서는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 변경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회원가입시와 동일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아이디는 변경 불가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탭에는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탭에는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)/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임의 수정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0216" y="5786505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첫번째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143" t="1245" r="1536" b="1032"/>
          <a:stretch/>
        </p:blipFill>
        <p:spPr>
          <a:xfrm>
            <a:off x="1125083" y="1982008"/>
            <a:ext cx="2856367" cy="36345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722283"/>
            <a:ext cx="3154060" cy="14668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72975" y="3375513"/>
            <a:ext cx="2489399" cy="1739412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10116" y="329410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2553266" y="2643453"/>
            <a:ext cx="1537721" cy="495874"/>
          </a:xfrm>
          <a:prstGeom prst="bentConnector3">
            <a:avLst>
              <a:gd name="adj1" fmla="val 1066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16200000" flipH="1">
            <a:off x="3016686" y="3628104"/>
            <a:ext cx="1491375" cy="823367"/>
          </a:xfrm>
          <a:prstGeom prst="bentConnector3">
            <a:avLst>
              <a:gd name="adj1" fmla="val 100455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3" y="3735424"/>
            <a:ext cx="2604426" cy="24325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22061" y="618031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27" y="1537045"/>
            <a:ext cx="2856309" cy="173999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982" y="3778110"/>
            <a:ext cx="2860765" cy="18119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83849" y="3373684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피부타입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83849" y="578339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1407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6514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0" idx="0"/>
          </p:cNvCxnSpPr>
          <p:nvPr/>
        </p:nvCxnSpPr>
        <p:spPr>
          <a:xfrm flipV="1">
            <a:off x="3118669" y="1805940"/>
            <a:ext cx="19274" cy="1102978"/>
          </a:xfrm>
          <a:prstGeom prst="straightConnector1">
            <a:avLst/>
          </a:prstGeom>
          <a:ln w="127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53266" y="154065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D44FD"/>
                </a:solidFill>
              </a:rPr>
              <a:t>임의 수정 버튼</a:t>
            </a:r>
            <a:endParaRPr lang="ko-KR" altLang="en-US" sz="1200" dirty="0">
              <a:solidFill>
                <a:srgbClr val="6D44F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202" y="4039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변하는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컴포넌트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526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리스트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5896" y="3904167"/>
            <a:ext cx="49359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탭은 디폴트로 설정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 선택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하면 세부 카테고리 선택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낮은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높은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 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상품마다 내 피부타입과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맞는 지 여부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멘트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본 목록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스크롤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cdn-sharing.adobecc.com/content/storage/id/urn:aaid:sc:US:d7e3d68b-37f7-4591-b0f5-1ef3d56fc160;revision=5?component_id=5151c63a-61f9-4999-839b-92bf8fb24c06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30" y="1589087"/>
            <a:ext cx="4248350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1446" y="1914525"/>
            <a:ext cx="2092404" cy="77152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33850" y="20669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172" y="18360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카테고리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선택가능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1816" y="2544764"/>
            <a:ext cx="473060" cy="32226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714876" y="2686050"/>
            <a:ext cx="467504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2996" y="2547550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1">
                    <a:lumMod val="75000"/>
                  </a:schemeClr>
                </a:solidFill>
              </a:rPr>
              <a:t>상품 정렬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8125" y="4535489"/>
            <a:ext cx="781049" cy="32226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flipV="1">
            <a:off x="4822842" y="2697159"/>
            <a:ext cx="2235183" cy="198979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https://cdn-sharing.adobecc.com/content/storage/id/urn:aaid:sc:US:d7e3d68b-37f7-4591-b0f5-1ef3d56fc160;revision=6?component_id=045e2bae-a607-4f8f-9e4b-d83188aae004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5" y="756608"/>
            <a:ext cx="3443072" cy="247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927126" y="5634105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리스트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15803" y="3412060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본 목록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5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593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547851"/>
            <a:ext cx="5786438" cy="3948074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121006" y="3926234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FD6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70913" y="4383464"/>
            <a:ext cx="4567974" cy="12066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57211" y="5559164"/>
            <a:ext cx="9426" cy="35178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5516017" y="2564733"/>
            <a:ext cx="10998" cy="3874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2710" y="21030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네이버</a:t>
            </a:r>
            <a:endParaRPr lang="en-US" altLang="ko-KR" sz="1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최저가 검색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75962" y="5906482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유튜브 리스트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19" y="1573402"/>
            <a:ext cx="2934258" cy="210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823" y="1404771"/>
            <a:ext cx="2772314" cy="2830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875" y="4509675"/>
            <a:ext cx="2958184" cy="205027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5307291" y="5194169"/>
            <a:ext cx="1725105" cy="712313"/>
          </a:xfrm>
          <a:prstGeom prst="curved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3169" y="545805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4"/>
                </a:solidFill>
              </a:rPr>
              <a:t>Click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74641" y="3189309"/>
            <a:ext cx="368760" cy="231450"/>
          </a:xfrm>
          <a:prstGeom prst="rect">
            <a:avLst/>
          </a:prstGeom>
          <a:noFill/>
          <a:ln w="28575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72391" y="3463227"/>
            <a:ext cx="368760" cy="23145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741151" y="3032760"/>
            <a:ext cx="350868" cy="156549"/>
          </a:xfrm>
          <a:prstGeom prst="straightConnector1">
            <a:avLst/>
          </a:prstGeom>
          <a:ln w="1905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</p:cNvCxnSpPr>
          <p:nvPr/>
        </p:nvCxnSpPr>
        <p:spPr>
          <a:xfrm rot="16200000" flipH="1">
            <a:off x="7180561" y="2070887"/>
            <a:ext cx="343923" cy="3591502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27014" y="273426"/>
            <a:ext cx="3948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상품에 대한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최저가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나에게 맞는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유튜브리스트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64059" y="604498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8683" y="428988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09006" y="3730823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 데이터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120" y="4685525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상품상세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및 리뷰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스크롤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7204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아래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76388"/>
            <a:ext cx="3809296" cy="4395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4" y="2837483"/>
            <a:ext cx="2982867" cy="321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6057" y="6120395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디테일 하단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리뷰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384" y="61203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42" y="1024554"/>
            <a:ext cx="44534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상단에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분포 차트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리뷰만 수정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시 전에 데이터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불러와짐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사람의 리뷰에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되었어요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리스트 상단에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사진리뷰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>
            <a:off x="4134934" y="1932495"/>
            <a:ext cx="1434044" cy="1197204"/>
          </a:xfrm>
          <a:prstGeom prst="curvedConnector3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8130" y="453249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6955" y="964229"/>
            <a:ext cx="5546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바에 검색 아이콘 클릭 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상품명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https://cdn-sharing.adobecc.com/content/storage/id/urn:aaid:sc:US:d7e3d68b-37f7-4591-b0f5-1ef3d56fc160;revision=4?component_id=9afb3156-a5b7-472e-a106-2a708056223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4" y="2228898"/>
            <a:ext cx="3715727" cy="20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69" t="35559"/>
          <a:stretch/>
        </p:blipFill>
        <p:spPr>
          <a:xfrm>
            <a:off x="513832" y="1345400"/>
            <a:ext cx="4054796" cy="4967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921676" y="1442080"/>
            <a:ext cx="209183" cy="187090"/>
          </a:xfrm>
          <a:prstGeom prst="ellipse">
            <a:avLst/>
          </a:prstGeom>
          <a:noFill/>
          <a:ln w="1905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4"/>
          </p:cNvCxnSpPr>
          <p:nvPr/>
        </p:nvCxnSpPr>
        <p:spPr>
          <a:xfrm flipH="1">
            <a:off x="4026267" y="1629170"/>
            <a:ext cx="1" cy="635116"/>
          </a:xfrm>
          <a:prstGeom prst="straightConnector1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cdn-sharing.adobecc.com/content/storage/id/urn:aaid:sc:US:d7e3d68b-37f7-4591-b0f5-1ef3d56fc160;revision=4?component_id=11a57806-e4a6-4d2f-9bca-d8d3914e7c07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43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dn-sharing.adobecc.com/content/storage/id/urn:aaid:sc:US:d7e3d68b-37f7-4591-b0f5-1ef3d56fc160;revision=1?component_id=ebc82f75-3f6a-4c84-92fd-229b569c067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07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32113" y="56082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상품명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69877" y="560825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99960" y="3187700"/>
            <a:ext cx="38862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99960" y="3723640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099960" y="4291613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1"/>
          </p:cNvCxnSpPr>
          <p:nvPr/>
        </p:nvCxnSpPr>
        <p:spPr>
          <a:xfrm flipH="1">
            <a:off x="8663080" y="323469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663080" y="377190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8663080" y="4342413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63080" y="3234690"/>
            <a:ext cx="0" cy="110391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2733" y="3589396"/>
            <a:ext cx="118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4">
                    <a:lumMod val="75000"/>
                  </a:schemeClr>
                </a:solidFill>
              </a:rPr>
              <a:t>성분 종류에 따라 나뉘어 보여줌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 목록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365" y="630887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누른 상품 리스트 보여줌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취소 가능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https://cdn-sharing.adobecc.com/content/storage/id/urn:aaid:sc:US:d7e3d68b-37f7-4591-b0f5-1ef3d56fc160;revision=7?component_id=d8634088-0c0a-41c4-87ba-ab54c05271e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0" y="1653794"/>
            <a:ext cx="3812237" cy="38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842">
            <a:off x="6958154" y="4207628"/>
            <a:ext cx="1150202" cy="1086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08812">
            <a:off x="7550534" y="3053408"/>
            <a:ext cx="967263" cy="130424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8118">
            <a:off x="8720849" y="3172782"/>
            <a:ext cx="462984" cy="106549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78" y="4508761"/>
            <a:ext cx="2566204" cy="9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8604" r="3544" b="18441"/>
          <a:stretch/>
        </p:blipFill>
        <p:spPr>
          <a:xfrm>
            <a:off x="91845" y="623827"/>
            <a:ext cx="11942960" cy="56484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4866" y="659757"/>
            <a:ext cx="45719" cy="486137"/>
          </a:xfrm>
          <a:prstGeom prst="rect">
            <a:avLst/>
          </a:prstGeom>
          <a:solidFill>
            <a:srgbClr val="FD6C1D"/>
          </a:solidFill>
          <a:ln w="2540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7170" y="659757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SERA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흐름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첫화면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730" y="4394775"/>
            <a:ext cx="440056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첫 페이지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상품보기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</a:p>
          <a:p>
            <a:pPr lvl="1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드롭다운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일부만 보여주고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전체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한장씩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내리기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fullPage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화장품추천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푸터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4" t="933" r="1326" b="2130"/>
          <a:stretch/>
        </p:blipFill>
        <p:spPr>
          <a:xfrm>
            <a:off x="957044" y="1425778"/>
            <a:ext cx="4010026" cy="2247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45" t="1031" r="1748" b="565"/>
          <a:stretch/>
        </p:blipFill>
        <p:spPr>
          <a:xfrm>
            <a:off x="5834278" y="461962"/>
            <a:ext cx="3154349" cy="422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209" t="1077" r="1860" b="1780"/>
          <a:stretch/>
        </p:blipFill>
        <p:spPr>
          <a:xfrm>
            <a:off x="8686800" y="2743200"/>
            <a:ext cx="3057525" cy="3895725"/>
          </a:xfrm>
          <a:prstGeom prst="rect">
            <a:avLst/>
          </a:prstGeom>
        </p:spPr>
      </p:pic>
      <p:sp>
        <p:nvSpPr>
          <p:cNvPr id="15" name="위쪽/아래쪽 화살표 14"/>
          <p:cNvSpPr/>
          <p:nvPr/>
        </p:nvSpPr>
        <p:spPr>
          <a:xfrm>
            <a:off x="5863474" y="3372802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00A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3258" y="4902606"/>
            <a:ext cx="11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00A09B"/>
                </a:solidFill>
              </a:rPr>
              <a:t>FullPage</a:t>
            </a:r>
            <a:r>
              <a:rPr lang="en-US" altLang="ko-KR" sz="1200" dirty="0" smtClean="0">
                <a:solidFill>
                  <a:srgbClr val="00A09B"/>
                </a:solidFill>
              </a:rPr>
              <a:t> Scroll</a:t>
            </a:r>
            <a:endParaRPr lang="ko-KR" altLang="en-US" sz="1200" dirty="0">
              <a:solidFill>
                <a:srgbClr val="00A09B"/>
              </a:solidFill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flipV="1">
            <a:off x="4067175" y="1425778"/>
            <a:ext cx="1666875" cy="803072"/>
          </a:xfrm>
          <a:prstGeom prst="curvedConnector3">
            <a:avLst/>
          </a:prstGeom>
          <a:ln w="2540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923" y="10925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4200" y="266700"/>
            <a:ext cx="1752600" cy="73342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 flipV="1">
            <a:off x="8686800" y="633412"/>
            <a:ext cx="628650" cy="1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70339" y="49491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메뉴바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 상단 고정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433" y="4639494"/>
            <a:ext cx="63546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가입된 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비밀번호로 서비스 이용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저장하기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기능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/PW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버튼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이용자는 메인페이지로 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모두 동의 필수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정보 입력을 위해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sharing.adobecc.com/content/storage/id/urn:aaid:sc:US:d7e3d68b-37f7-4591-b0f5-1ef3d56fc160;revision=4?component_id=9ffedc54-5d11-432d-a9cf-be919091893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9" y="1348765"/>
            <a:ext cx="4729826" cy="2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61677" y="412700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15" y="610838"/>
            <a:ext cx="2457118" cy="1380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62" y="583177"/>
            <a:ext cx="2519673" cy="1417073"/>
          </a:xfrm>
          <a:prstGeom prst="rect">
            <a:avLst/>
          </a:prstGeom>
        </p:spPr>
      </p:pic>
      <p:cxnSp>
        <p:nvCxnSpPr>
          <p:cNvPr id="6" name="구부러진 연결선 5"/>
          <p:cNvCxnSpPr/>
          <p:nvPr/>
        </p:nvCxnSpPr>
        <p:spPr>
          <a:xfrm flipV="1">
            <a:off x="2373923" y="1644162"/>
            <a:ext cx="3974123" cy="1389184"/>
          </a:xfrm>
          <a:prstGeom prst="curvedConnector3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81557" y="2111527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사용자 이동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6405" y="2111527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로그인 시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143" t="1245" r="1536" b="1032"/>
          <a:stretch/>
        </p:blipFill>
        <p:spPr>
          <a:xfrm>
            <a:off x="8954633" y="3267884"/>
            <a:ext cx="2243271" cy="2854418"/>
          </a:xfrm>
          <a:prstGeom prst="rect">
            <a:avLst/>
          </a:prstGeom>
        </p:spPr>
      </p:pic>
      <p:pic>
        <p:nvPicPr>
          <p:cNvPr id="1030" name="Picture 6" descr="Django] Kakao 소셜로그인 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9" y="3293656"/>
            <a:ext cx="2159462" cy="26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구부러진 연결선 32"/>
          <p:cNvCxnSpPr/>
          <p:nvPr/>
        </p:nvCxnSpPr>
        <p:spPr>
          <a:xfrm>
            <a:off x="2488223" y="3508131"/>
            <a:ext cx="3921741" cy="1221599"/>
          </a:xfrm>
          <a:prstGeom prst="curved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30" idx="3"/>
          </p:cNvCxnSpPr>
          <p:nvPr/>
        </p:nvCxnSpPr>
        <p:spPr>
          <a:xfrm>
            <a:off x="8430521" y="4604324"/>
            <a:ext cx="43438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025451" y="2699238"/>
            <a:ext cx="726541" cy="1934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488223" y="1081454"/>
            <a:ext cx="861646" cy="16177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8968" y="745598"/>
            <a:ext cx="2241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 PW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찾기 이동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3822" y="4851540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accent4">
                    <a:lumMod val="75000"/>
                  </a:schemeClr>
                </a:solidFill>
              </a:rPr>
              <a:t>SNS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9878" y="175184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161" y="4538120"/>
            <a:ext cx="3897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입력 정보는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필수사항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5~12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PW : 6~15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조합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조건 충족 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0953" y="3806859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첫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98" y="1432559"/>
            <a:ext cx="3951178" cy="2222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646276"/>
            <a:ext cx="3951178" cy="2222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3417339"/>
            <a:ext cx="3951178" cy="22225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9725" y="294943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725" y="5800003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올바르지 않은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637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나이는 숫자로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000-0000-0000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휴대폰번호로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본인인증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가입 완료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2" y="2033825"/>
            <a:ext cx="4796232" cy="26978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211740" y="1811215"/>
            <a:ext cx="4796232" cy="3946488"/>
            <a:chOff x="6343622" y="1615954"/>
            <a:chExt cx="5143033" cy="43757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22" y="1615954"/>
              <a:ext cx="5143033" cy="2880858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7929880" y="2890520"/>
              <a:ext cx="480954" cy="219202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2" idx="2"/>
            </p:cNvCxnSpPr>
            <p:nvPr/>
          </p:nvCxnSpPr>
          <p:spPr>
            <a:xfrm flipH="1">
              <a:off x="8141189" y="3109722"/>
              <a:ext cx="29168" cy="200583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928" y="5112459"/>
              <a:ext cx="3534521" cy="87928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329277" y="496468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Next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추가정보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0360" y="496468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인증하여 본인확인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비밀번호로 변경하기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https://cdn-sharing.adobecc.com/content/storage/id/urn:aaid:sc:US:d7e3d68b-37f7-4591-b0f5-1ef3d56fc160;revision=2?component_id=90fa057a-a79f-4505-a3be-92ef8854551e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3806130"/>
            <a:ext cx="3549296" cy="19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-sharing.adobecc.com/content/storage/id/urn:aaid:sc:US:d7e3d68b-37f7-4591-b0f5-1ef3d56fc160;revision=1?component_id=83685ab2-9f40-4704-bf62-f153211e6d6d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1342258"/>
            <a:ext cx="3556810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-sharing.adobecc.com/content/storage/id/urn:aaid:sc:US:d7e3d68b-37f7-4591-b0f5-1ef3d56fc160;revision=1?component_id=8f8c189c-f6f4-4d70-8574-73fccaddfdd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3761947"/>
            <a:ext cx="3627844" cy="20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sharing.adobecc.com/content/storage/id/urn:aaid:sc:US:d7e3d68b-37f7-4591-b0f5-1ef3d56fc160;revision=1?component_id=be87183e-f3db-4a01-b0b7-07c365d800d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1342258"/>
            <a:ext cx="3556811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96941" y="594360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및 휴대폰번호 입력 후 인증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8566" y="5948474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비밀번호로 변경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528385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로그인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탭 클릭 시 진단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 클릭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설명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진단시작하기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 시작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https://cdn-sharing.adobecc.com/content/storage/id/urn:aaid:sc:US:d7e3d68b-37f7-4591-b0f5-1ef3d56fc160;revision=1?component_id=f46b5017-e410-4e9c-adfe-418af53408da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43" y="1672540"/>
            <a:ext cx="3288899" cy="44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4434091"/>
            <a:ext cx="2903121" cy="12308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92" y="1683972"/>
            <a:ext cx="3930074" cy="221028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48693" y="3577736"/>
            <a:ext cx="726541" cy="1934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9" idx="2"/>
          </p:cNvCxnSpPr>
          <p:nvPr/>
        </p:nvCxnSpPr>
        <p:spPr>
          <a:xfrm>
            <a:off x="3711964" y="3771167"/>
            <a:ext cx="11578" cy="60675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89642" y="580820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스킨타입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메인 및 도움말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119043" y="3343275"/>
            <a:ext cx="2373500" cy="9526"/>
          </a:xfrm>
          <a:prstGeom prst="straightConnector1">
            <a:avLst/>
          </a:prstGeom>
          <a:ln w="28575">
            <a:solidFill>
              <a:srgbClr val="F478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1266" y="33974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4789B"/>
                </a:solidFill>
              </a:rPr>
              <a:t>설문시작</a:t>
            </a:r>
            <a:endParaRPr lang="ko-KR" altLang="en-US" sz="1200" dirty="0">
              <a:solidFill>
                <a:srgbClr val="F4789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1848" y="6275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01150" y="53816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01952" y="5150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완료 시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484424"/>
            <a:ext cx="613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임의로 피부타입 선택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피부타입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또는 임의 선택 후 결과 페이지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best/worst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 및 상품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8" name="Picture 4" descr="https://cdn-sharing.adobecc.com/content/storage/id/urn:aaid:sc:US:d7e3d68b-37f7-4591-b0f5-1ef3d56fc160;revision=3?component_id=b9d6e3e2-28ae-43e6-aa81-45641fac4ef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2"/>
          <a:stretch/>
        </p:blipFill>
        <p:spPr bwMode="auto">
          <a:xfrm>
            <a:off x="2075145" y="4422262"/>
            <a:ext cx="3215001" cy="1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-sharing.adobecc.com/content/storage/id/urn:aaid:sc:US:d7e3d68b-37f7-4591-b0f5-1ef3d56fc160;revision=2?component_id=08cf1021-d94b-44aa-b325-27cebc5b730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5" y="1941147"/>
            <a:ext cx="3694572" cy="40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92" y="1636347"/>
            <a:ext cx="3930074" cy="221028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9000" y="3486150"/>
            <a:ext cx="9525" cy="936112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/>
          <p:nvPr/>
        </p:nvCxnSpPr>
        <p:spPr>
          <a:xfrm flipV="1">
            <a:off x="3924300" y="4010025"/>
            <a:ext cx="2562225" cy="1933575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29475" y="2741490"/>
            <a:ext cx="1628775" cy="110514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58250" y="2682514"/>
            <a:ext cx="1016759" cy="126853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2299" y="3981450"/>
            <a:ext cx="3076575" cy="10382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8525" y="392506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Skip 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0905" y="344589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임의선택</a:t>
            </a:r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 후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결과페이지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6665" y="27414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피부타입</a:t>
            </a:r>
            <a:endParaRPr lang="en-US" altLang="ko-KR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상세정보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75091" y="26842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D6C1D"/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rgbClr val="FD6C1D"/>
                </a:solidFill>
              </a:rPr>
              <a:t>성분내역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84388" y="40100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상품내역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6957" y="6170321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SKIP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4718" y="617032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701</Words>
  <Application>Microsoft Office PowerPoint</Application>
  <PresentationFormat>와이드스크린</PresentationFormat>
  <Paragraphs>151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72</cp:revision>
  <dcterms:created xsi:type="dcterms:W3CDTF">2021-01-18T07:16:49Z</dcterms:created>
  <dcterms:modified xsi:type="dcterms:W3CDTF">2021-04-05T16:22:50Z</dcterms:modified>
</cp:coreProperties>
</file>